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32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D522F-6BAC-4E1A-8A60-173CA9258B41}" type="datetimeFigureOut">
              <a:rPr lang="it-IT" smtClean="0"/>
              <a:t>10/04/2014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962E1-ADF7-409F-B378-EE55A6A40B73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SCELGO IL MIO CORPO </a:t>
            </a:r>
            <a:r>
              <a:rPr lang="it-IT" sz="1800" dirty="0" err="1" smtClean="0"/>
              <a:t>COSì</a:t>
            </a:r>
            <a:r>
              <a:rPr lang="it-IT" sz="1800" dirty="0" smtClean="0"/>
              <a:t> </a:t>
            </a:r>
            <a:r>
              <a:rPr lang="it-IT" dirty="0" smtClean="0"/>
              <a:t>COM’ è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62E1-ADF7-409F-B378-EE55A6A40B73}" type="slidenum">
              <a:rPr lang="it-IT" smtClean="0"/>
              <a:t>69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7" name="Immagine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8720" y="3963240"/>
            <a:ext cx="2704680" cy="2158200"/>
          </a:xfrm>
          <a:prstGeom prst="rect">
            <a:avLst/>
          </a:prstGeom>
          <a:ln>
            <a:noFill/>
          </a:ln>
        </p:spPr>
      </p:pic>
      <p:pic>
        <p:nvPicPr>
          <p:cNvPr id="38" name="Immagine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400" y="3963240"/>
            <a:ext cx="2704680" cy="21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400">
                <a:solidFill>
                  <a:srgbClr val="FFFFFF"/>
                </a:solidFill>
                <a:latin typeface="Calibri"/>
              </a:rPr>
              <a:t>Fate clic per modificare il formato del testo del titoloFare clic per modificare lo stile del titolo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25000"/>
              <a:buFont typeface="StarSymbol"/>
              <a:buChar char=""/>
            </a:pPr>
            <a:r>
              <a:rPr lang="it-IT" sz="3200">
                <a:solidFill>
                  <a:srgbClr val="FFFFFF"/>
                </a:solidFill>
                <a:latin typeface="Calibri"/>
              </a:rPr>
              <a:t>Fate clic per modificare il formato del testo della struttura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it-IT" sz="3200">
                <a:solidFill>
                  <a:srgbClr val="FFFFFF"/>
                </a:solidFill>
                <a:latin typeface="Calibri"/>
              </a:rPr>
              <a:t>Secondo livello struttura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it-IT" sz="3200">
                <a:solidFill>
                  <a:srgbClr val="FFFFFF"/>
                </a:solidFill>
                <a:latin typeface="Calibri"/>
              </a:rPr>
              <a:t>Terzo livello struttura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it-IT" sz="3200">
                <a:solidFill>
                  <a:srgbClr val="FFFFFF"/>
                </a:solidFill>
                <a:latin typeface="Calibri"/>
              </a:rPr>
              <a:t>Quarto livello struttura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it-IT" sz="3200">
                <a:solidFill>
                  <a:srgbClr val="FFFFFF"/>
                </a:solidFill>
                <a:latin typeface="Calibri"/>
              </a:rPr>
              <a:t>Quinto livello struttura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it-IT" sz="3200">
                <a:solidFill>
                  <a:srgbClr val="FFFFFF"/>
                </a:solidFill>
                <a:latin typeface="Calibri"/>
              </a:rPr>
              <a:t>Sesto livello struttura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it-IT" sz="3200">
                <a:solidFill>
                  <a:srgbClr val="FFFFFF"/>
                </a:solidFill>
                <a:latin typeface="Calibri"/>
              </a:rPr>
              <a:t>Settimo livello strutturaFare clic per modificare stili del testo dello schema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it-IT" sz="2800">
                <a:solidFill>
                  <a:srgbClr val="FFFFFF"/>
                </a:solidFill>
                <a:latin typeface="Calibri"/>
              </a:rPr>
              <a:t>Secondo livello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it-IT" sz="2400">
                <a:solidFill>
                  <a:srgbClr val="FFFFFF"/>
                </a:solidFill>
                <a:latin typeface="Calibri"/>
              </a:rPr>
              <a:t>Terzo livello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it-IT" sz="2000">
                <a:solidFill>
                  <a:srgbClr val="FFFFFF"/>
                </a:solidFill>
                <a:latin typeface="Calibri"/>
              </a:rPr>
              <a:t>Quarto livello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it-IT" sz="2000">
                <a:solidFill>
                  <a:srgbClr val="FFFFFF"/>
                </a:solidFill>
                <a:latin typeface="Calibri"/>
              </a:rPr>
              <a:t>Quinto livello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1200">
                <a:solidFill>
                  <a:srgbClr val="FFFFFF"/>
                </a:solidFill>
                <a:latin typeface="Calibri"/>
              </a:rPr>
              <a:t>10/04/14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C0CD088-4FCF-48F0-92B2-2973EF76085B}" type="slidenum">
              <a:rPr lang="it-IT" sz="1200">
                <a:solidFill>
                  <a:srgbClr val="FFFFFF"/>
                </a:solidFill>
                <a:latin typeface="Calibri"/>
              </a:rPr>
              <a:pPr algn="r">
                <a:lnSpc>
                  <a:spcPct val="100000"/>
                </a:lnSpc>
              </a:p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magine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magine 4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pic>
        <p:nvPicPr>
          <p:cNvPr id="57" name="Immagine 5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egnaposto contenuto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magine 5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magine 6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magine 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magine 6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magine 6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magine 6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magine 6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magine 6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egnaposto contenuto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800"/>
            <a:ext cx="9144000" cy="680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magine 6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52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magine 6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2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magine 7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magine 7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magine 7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7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32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magine 7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4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magine 7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pic>
        <p:nvPicPr>
          <p:cNvPr id="78" name="Immagine 7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egnaposto contenuto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magine 7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32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magine 7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magine 8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magine 8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magine 8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magine 8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magine 8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magine 8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magine 8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32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magine 8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egnaposto contenuto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78000" y="0"/>
            <a:ext cx="9945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magine 8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52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magine 8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magine 9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2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magine 9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magine 9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 9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magine 9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32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magine 9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4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magine 9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pic>
        <p:nvPicPr>
          <p:cNvPr id="99" name="Immagine 9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egnaposto contenuto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06960" y="0"/>
            <a:ext cx="10286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magine 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32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magine 10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magine 10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magine 10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10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magine 10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magine 10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36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magine 10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0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magine 10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320" y="0"/>
            <a:ext cx="80866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magine 108"/>
          <p:cNvPicPr/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egnaposto contenuto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2360" y="0"/>
            <a:ext cx="96184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egnaposto contenuto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7640" y="0"/>
            <a:ext cx="5147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egnaposto contenuto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9520"/>
            <a:ext cx="9144000" cy="688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</Words>
  <Application>Microsoft Office PowerPoint</Application>
  <PresentationFormat>Presentazione su schermo (4:3)</PresentationFormat>
  <Paragraphs>2</Paragraphs>
  <Slides>69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70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Michela</cp:lastModifiedBy>
  <cp:revision>5</cp:revision>
  <dcterms:modified xsi:type="dcterms:W3CDTF">2014-04-10T15:48:45Z</dcterms:modified>
</cp:coreProperties>
</file>